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74" r:id="rId4"/>
    <p:sldId id="278" r:id="rId5"/>
    <p:sldId id="291" r:id="rId6"/>
    <p:sldId id="283" r:id="rId7"/>
    <p:sldId id="286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 varScale="1">
        <p:scale>
          <a:sx n="106" d="100"/>
          <a:sy n="106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26.05.2025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26.05.2025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75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30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32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51B8-0EBC-9227-3D5D-A8C118E04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EF5C3BE-DC21-F972-178E-EA99C4F08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3F1064-6B9F-F598-86EE-A44C9095B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423D9F-AE7A-661B-CE20-49F3C867E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92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682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98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ru-RU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algn="l">
              <a:buNone/>
            </a:pPr>
            <a:r>
              <a:rPr lang="ru-RU" sz="2400" dirty="0"/>
              <a:t>курсовой</a:t>
            </a:r>
            <a:r>
              <a:rPr lang="ru-RU" sz="2400" dirty="0">
                <a:effectLst/>
                <a:latin typeface="Arial Black (Headings)"/>
              </a:rPr>
              <a:t>проект</a:t>
            </a:r>
            <a:br>
              <a:rPr lang="ru-RU" sz="2400" dirty="0">
                <a:effectLst/>
                <a:latin typeface="Arial Black (Headings)"/>
              </a:rPr>
            </a:br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/>
                <a:latin typeface="Arial Black (Headings)"/>
              </a:rPr>
              <a:t>По дисциплине «Программная инженерия»</a:t>
            </a:r>
            <a:br>
              <a:rPr lang="ru-RU" sz="2400" dirty="0">
                <a:effectLst/>
                <a:latin typeface="Arial Black (Headings)"/>
              </a:rPr>
            </a:br>
            <a:r>
              <a:rPr lang="ru-RU" sz="2400" dirty="0">
                <a:effectLst/>
                <a:latin typeface="Arial Black (Headings)"/>
              </a:rPr>
              <a:t>На тему «Q*bert»</a:t>
            </a:r>
            <a:br>
              <a:rPr lang="ru-RU" dirty="0">
                <a:effectLst/>
                <a:latin typeface="Arial Black (Headings)"/>
              </a:rPr>
            </a:br>
            <a:endParaRPr lang="ru-RU" dirty="0">
              <a:latin typeface="Arial Black (Headings)"/>
            </a:endParaRP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Выполнил Порошин А. Р.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1"/>
            <a:ext cx="3564195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Об игре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algn="l">
              <a:buNone/>
            </a:pPr>
            <a:r>
              <a:rPr lang="ru-RU" dirty="0">
                <a:solidFill>
                  <a:srgbClr val="213936"/>
                </a:solidFill>
                <a:effectLst/>
                <a:latin typeface="Scada"/>
              </a:rPr>
              <a:t>Q*bert— компьютерная игра в жанре аркады, созданная.</a:t>
            </a:r>
            <a:endParaRPr lang="ru-RU" dirty="0">
              <a:effectLst/>
            </a:endParaRPr>
          </a:p>
          <a:p>
            <a:pPr algn="l"/>
            <a:r>
              <a:rPr lang="ru-RU" dirty="0">
                <a:solidFill>
                  <a:srgbClr val="213936"/>
                </a:solidFill>
                <a:effectLst/>
                <a:latin typeface="Scada"/>
              </a:rPr>
              <a:t>Игрок управляет одноимённым персонажем, который перемещается по изометрической пирамидальной структуре из трёхцветных кубиков. Цель — прыгая по верху этих кубиков, перекрасить их в заданный цвет</a:t>
            </a:r>
            <a:endParaRPr lang="ru-RU" dirty="0">
              <a:effectLst/>
            </a:endParaRP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5" name="Picture 4" descr="A video game with a cartoon character on top of a pyramid&#10;&#10;AI-generated content may be incorrect.">
            <a:extLst>
              <a:ext uri="{FF2B5EF4-FFF2-40B4-BE49-F238E27FC236}">
                <a16:creationId xmlns:a16="http://schemas.microsoft.com/office/drawing/2014/main" id="{41F2AF73-CA9A-E313-0752-A7258E4D9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35" y="2448229"/>
            <a:ext cx="2730143" cy="22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Средства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5095706" cy="4650037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dirty="0">
                <a:solidFill>
                  <a:srgbClr val="213936"/>
                </a:solidFill>
                <a:effectLst/>
                <a:latin typeface="Scada"/>
              </a:rPr>
              <a:t>Для реализации данного проекта я выбрал популярный язык JAVA и IntelliJ IDEA, а также для реализации графического интерфейса выбрал библиотеку Swing.</a:t>
            </a:r>
            <a:endParaRPr lang="ru-RU" dirty="0">
              <a:effectLst/>
            </a:endParaRP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7" name="Picture 6" descr="A hexagon with a black square with white text&#10;&#10;AI-generated content may be incorrect.">
            <a:extLst>
              <a:ext uri="{FF2B5EF4-FFF2-40B4-BE49-F238E27FC236}">
                <a16:creationId xmlns:a16="http://schemas.microsoft.com/office/drawing/2014/main" id="{15F964AC-373E-BD3E-5BE3-75E09C6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84" y="3104964"/>
            <a:ext cx="1407105" cy="1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Интерфейс приложения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D6AD5-7181-97E2-EC23-C79F0D56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70" y="2371346"/>
            <a:ext cx="4620270" cy="3400900"/>
          </a:xfrm>
          <a:prstGeom prst="rect">
            <a:avLst/>
          </a:prstGeom>
        </p:spPr>
      </p:pic>
      <p:pic>
        <p:nvPicPr>
          <p:cNvPr id="11" name="Picture 10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2F5076C8-7FAD-512F-E1C1-5121D0A0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0" y="2371346"/>
            <a:ext cx="474411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17373-79A4-1B63-D098-A3280000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99BB4-93E6-3E8C-7C0B-5226C36B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4" y="260666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Видео с ботом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CE2966-72B1-31DA-8E07-AF4659CE0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70DC3-9B1C-7CD3-CEE2-18D71D979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4" name="Qbert 2025-05-26 16-28-38">
            <a:hlinkClick r:id="" action="ppaction://media"/>
            <a:extLst>
              <a:ext uri="{FF2B5EF4-FFF2-40B4-BE49-F238E27FC236}">
                <a16:creationId xmlns:a16="http://schemas.microsoft.com/office/drawing/2014/main" id="{3A31C382-96F2-4088-9AEC-6B0E772E1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7055" y="1082517"/>
            <a:ext cx="7177889" cy="53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396467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Диаграмма классов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24A03EE0-F077-0DF4-F703-DF2A33090D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44954" y="1132183"/>
            <a:ext cx="7302091" cy="5329350"/>
          </a:xfrm>
        </p:spPr>
      </p:pic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285" y="923452"/>
            <a:ext cx="5934101" cy="69508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Q*</a:t>
            </a:r>
            <a:r>
              <a:rPr lang="en-US" dirty="0" err="1"/>
              <a:t>bert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E1CF5-FBE1-1CDF-5829-48083CBD8E54}"/>
              </a:ext>
            </a:extLst>
          </p:cNvPr>
          <p:cNvSpPr txBox="1"/>
          <p:nvPr/>
        </p:nvSpPr>
        <p:spPr>
          <a:xfrm>
            <a:off x="5382285" y="2174723"/>
            <a:ext cx="4395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dirty="0">
                <a:solidFill>
                  <a:srgbClr val="213936"/>
                </a:solidFill>
                <a:effectLst/>
                <a:latin typeface="Scada"/>
              </a:rPr>
              <a:t>В данном курсовом проекте была одна задача, это реализовать алгоритм игры «Q*bert».</a:t>
            </a:r>
            <a:endParaRPr lang="ru-RU" dirty="0">
              <a:effectLst/>
            </a:endParaRPr>
          </a:p>
          <a:p>
            <a:pPr algn="l"/>
            <a:r>
              <a:rPr lang="ru-RU" dirty="0">
                <a:solidFill>
                  <a:srgbClr val="213936"/>
                </a:solidFill>
                <a:effectLst/>
                <a:latin typeface="Scada"/>
              </a:rPr>
              <a:t>И эта задача была реализована, игра работает правильно, игроку нужно закрасить все плитки для прохождения.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1</TotalTime>
  <Words>164</Words>
  <Application>Microsoft Office PowerPoint</Application>
  <PresentationFormat>Widescreen</PresentationFormat>
  <Paragraphs>32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Arial Black (Headings)</vt:lpstr>
      <vt:lpstr>Avenir Next LT Pro</vt:lpstr>
      <vt:lpstr>Calibri</vt:lpstr>
      <vt:lpstr>Scada</vt:lpstr>
      <vt:lpstr>Тема Office</vt:lpstr>
      <vt:lpstr>курсовойпроект По дисциплине «Программная инженерия» На тему «Q*bert» </vt:lpstr>
      <vt:lpstr>Об игре</vt:lpstr>
      <vt:lpstr>Средства реализации</vt:lpstr>
      <vt:lpstr>Интерфейс приложения</vt:lpstr>
      <vt:lpstr>Видео с ботом</vt:lpstr>
      <vt:lpstr>Диаграмма классов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zfdsgge sdfsfsdfdsf</cp:lastModifiedBy>
  <cp:revision>3</cp:revision>
  <dcterms:created xsi:type="dcterms:W3CDTF">2022-06-22T01:10:31Z</dcterms:created>
  <dcterms:modified xsi:type="dcterms:W3CDTF">2025-05-26T11:35:59Z</dcterms:modified>
</cp:coreProperties>
</file>